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9" r:id="rId3"/>
    <p:sldId id="258" r:id="rId4"/>
    <p:sldId id="273" r:id="rId5"/>
    <p:sldId id="272" r:id="rId6"/>
    <p:sldId id="266" r:id="rId7"/>
    <p:sldId id="276" r:id="rId8"/>
    <p:sldId id="278" r:id="rId9"/>
    <p:sldId id="277" r:id="rId10"/>
    <p:sldId id="280" r:id="rId11"/>
    <p:sldId id="259" r:id="rId12"/>
    <p:sldId id="260" r:id="rId13"/>
    <p:sldId id="261" r:id="rId14"/>
    <p:sldId id="263" r:id="rId15"/>
    <p:sldId id="262" r:id="rId16"/>
    <p:sldId id="27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96" d="100"/>
          <a:sy n="96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mber hanging from a mountain sid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b="26220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 sz="3300" dirty="0"/>
              <a:t>Transformation Temple International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6200" dirty="0"/>
              <a:t>Revised special use permit application </a:t>
            </a:r>
          </a:p>
          <a:p>
            <a:pPr>
              <a:lnSpc>
                <a:spcPct val="100000"/>
              </a:lnSpc>
            </a:pPr>
            <a:r>
              <a:rPr lang="en-US" sz="6200" dirty="0"/>
              <a:t>Case Number: #SUP2020-00019 </a:t>
            </a:r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BDB811-9A41-496D-94FB-D9061CD07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946"/>
            <a:ext cx="12192000" cy="66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40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78B46-26B3-497D-AE68-D3CDE00C7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58" y="0"/>
            <a:ext cx="10022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7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D7E44-3D0B-4346-A66C-B5F13D96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81" y="-169606"/>
            <a:ext cx="10478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1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22417-8F60-4770-B299-5923E194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4" y="0"/>
            <a:ext cx="10556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9FA6D6-5F8B-43FB-8500-89ABFB882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10" y="-176981"/>
            <a:ext cx="10340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3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4950A-7B1B-471B-BF09-58760708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08" y="0"/>
            <a:ext cx="10248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3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22417-8F60-4770-B299-5923E194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4" y="0"/>
            <a:ext cx="10556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3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CF33DF-4795-4CC7-868B-F4C2BDC0FE76}"/>
              </a:ext>
            </a:extLst>
          </p:cNvPr>
          <p:cNvSpPr txBox="1"/>
          <p:nvPr/>
        </p:nvSpPr>
        <p:spPr>
          <a:xfrm>
            <a:off x="0" y="398206"/>
            <a:ext cx="12192000" cy="4921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</a:p>
          <a:p>
            <a:pPr marL="171450" marR="0" lvl="0" indent="-1714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Central Gospel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Church began in 2003 in Springfield, Virginia, Fairfax County.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nearly 17 years,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 is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ready to find a permanent home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Prince William County.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75% of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members live in Prince William County.</a:t>
            </a:r>
          </a:p>
          <a:p>
            <a:pPr marL="17145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 purchased the property at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5451 Davis Ford Road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2019.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congregation currently has 120 members.</a:t>
            </a:r>
          </a:p>
          <a:p>
            <a:pPr marL="171450" marR="0" lvl="0" indent="-1714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name of the church in Woodbridge will be Transformation Temple International Church.</a:t>
            </a:r>
          </a:p>
          <a:p>
            <a:pPr marL="17145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ervices on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Sundays from 10 am to 12 pm.; Wednesdays from 7 pm to 8 pm; and Fridays from 7 pm to 9 pm. </a:t>
            </a:r>
          </a:p>
          <a:p>
            <a:pPr marL="171450" marR="0" lvl="0" indent="-1714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5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6D953-39C5-4B5E-8541-BA9724BAE899}"/>
              </a:ext>
            </a:extLst>
          </p:cNvPr>
          <p:cNvSpPr txBox="1"/>
          <p:nvPr/>
        </p:nvSpPr>
        <p:spPr>
          <a:xfrm>
            <a:off x="67112" y="247875"/>
            <a:ext cx="11300189" cy="6132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INFORMATION </a:t>
            </a:r>
          </a:p>
          <a:p>
            <a:pPr>
              <a:lnSpc>
                <a:spcPct val="150000"/>
              </a:lnSpc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- This is a special use permit request to allow for a religious institution.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size: ± 4.3 acres.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Location – The address is 5451 Davis Ford Road. The subject property is 1.5 miles northwest of Prince William Parkway. 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Zoning - The site is currently zoned A-1, Agricultural.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Religious institution uses are permitted in the A-1 zoning district with a special  use permit.</a:t>
            </a: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Plan - The subject site is designated SRR, Semi-Rural Residential.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Religious institution uses consistent with the SRR designation.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626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39F5-6637-4426-B61F-6978A824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275699"/>
            <a:ext cx="10058400" cy="1200763"/>
          </a:xfrm>
        </p:spPr>
        <p:txBody>
          <a:bodyPr/>
          <a:lstStyle/>
          <a:p>
            <a:pPr algn="ctr"/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Comparison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E95A1-AA33-43A4-821D-750948A62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6186" y="1975244"/>
            <a:ext cx="4065929" cy="73628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development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C82FA-909B-4569-B6C7-3AD18BE15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9857" y="2057400"/>
            <a:ext cx="4645823" cy="57197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Development Plan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318781-127C-4B4C-842D-A66E3A28A0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6000" y="2558993"/>
            <a:ext cx="5059680" cy="323961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786DB2-C445-45AC-BF73-4DF29529F3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8692" y="2558993"/>
            <a:ext cx="4775467" cy="32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1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BDB811-9A41-496D-94FB-D9061CD07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946"/>
            <a:ext cx="12192000" cy="66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0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1167A7-20C9-4CBB-8817-E12ED57611B4}"/>
              </a:ext>
            </a:extLst>
          </p:cNvPr>
          <p:cNvSpPr txBox="1"/>
          <p:nvPr/>
        </p:nvSpPr>
        <p:spPr>
          <a:xfrm>
            <a:off x="276837" y="167780"/>
            <a:ext cx="11828476" cy="7988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CONCERNS AND RESPONSES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Phase I and Phase II Development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Removed Phase II (i.e., 9900 square foot structure)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Indoor Youth Center and Gymnasium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Removed gymnasium or recreational center.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VDOT Right of Way/Parking Area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Purchased the VDOT right of way to facilitate parking spaces.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Lot size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Increased from 3.7 acres to 4.3 acres.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Entrance to the property within the 30-foot buffer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Relocated the entrance so that it is outside of the 30-foot buffer and farther away from the property line.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Congregation size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Reduced the number of seats in the sanctuary from 250 seats to 208 seats; reduces traffic coming to the site.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9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7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70FB8-0F31-471E-965D-375205E442F0}"/>
              </a:ext>
            </a:extLst>
          </p:cNvPr>
          <p:cNvSpPr txBox="1"/>
          <p:nvPr/>
        </p:nvSpPr>
        <p:spPr>
          <a:xfrm>
            <a:off x="83890" y="100668"/>
            <a:ext cx="11971089" cy="638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CONCERNS AND RESPONSES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Parking Spaces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Reduced parking spaces along Davis Ford Road from 38 spaces to 18 spaces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Reduced parking spaces along west side of property from 85 spaces to 63 spaces.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Reduced the total number of parking spaces from 123 spaces to 81 spaces.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Included a 10-foot buffer and retaining wall between the parking lot and Davis Ford Road.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Noise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30-foot buffer with existing trees on the west, south and east sides of property.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Sound mitigation system within the church.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Existing Trees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Retain existing trees in the 30-foot buffer area and provide additional planting in the buffer area.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Retain the existing trees on the northwest side of the property abutting Davis Ford Road.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Church building  - color and dimensions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Changed the exterior color of structure (i.e. brick color).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Proffer not to exceed 34 feet tall.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4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7B0B4-2CB1-4B27-AE1F-6E0A8ABFD578}"/>
              </a:ext>
            </a:extLst>
          </p:cNvPr>
          <p:cNvSpPr txBox="1"/>
          <p:nvPr/>
        </p:nvSpPr>
        <p:spPr>
          <a:xfrm>
            <a:off x="377506" y="167780"/>
            <a:ext cx="11266414" cy="5851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CONCERNS AND RESPONSES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Stormwater Management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Stormwater Management Pond on site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Proffer to meet all legal and regulatory requirements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Water/Sewer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Connecting the public water main on Davis Ford Road.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Septic Drain field installation.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Proffer to meet all legal and regulatory requirements.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Health Department has not expressed any concerns regarding the drain field.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Police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Prince William County - Central District Station at 5036 Davis Ford Road – 2 minute travel time.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Concern: Fire and Rescue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Fire/Rescue Station 26 (Bacon Race) – within 4-minute travel time (Basic Life Support); 8-minute travel time (Advanced Life Support).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7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0643C-6DA9-4167-87C7-087B316AB04D}"/>
              </a:ext>
            </a:extLst>
          </p:cNvPr>
          <p:cNvSpPr txBox="1"/>
          <p:nvPr/>
        </p:nvSpPr>
        <p:spPr>
          <a:xfrm>
            <a:off x="285226" y="142613"/>
            <a:ext cx="11627141" cy="707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CONCERNS AND RESPONSES</a:t>
            </a:r>
          </a:p>
          <a:p>
            <a:endParaRPr lang="en-US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Concern: Traffic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PWC Department of Transportation is requesting a left turn lane for Phase I/II Development Plan.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County required a turn lane warrant analysis for Sunday Peak Hour Traffic (right/left turn lanes).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Vernon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Torney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 performed a Year 2021 Sunday Peak Hour Left and Right Turn Warrant Analyses.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VETTRA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 is located in Woodbridge, Virginia, and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Torney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has over 37 years of experience as a traffic consultant in the Northern Virginia region; served 6 years as a Senior Associate in the public and private sectors; VETTRA Company was founded 31 years ago.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Mr.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Torney’s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turn lane warrant analyses, neither right nor left turn lanes are warranted.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Mr.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Torney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determined that a right turn lane taper is warranted.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providing a right turn lane taper.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3046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{496A46A0-34A6-4019-A213-63F4D02B4F4C}tf56160789_win32</Template>
  <TotalTime>1220</TotalTime>
  <Words>785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Franklin Gothic Book</vt:lpstr>
      <vt:lpstr>Times New Roman</vt:lpstr>
      <vt:lpstr>Wingdings</vt:lpstr>
      <vt:lpstr>1_RetrospectVTI</vt:lpstr>
      <vt:lpstr>Transformation Temple International Church</vt:lpstr>
      <vt:lpstr>PowerPoint Presentation</vt:lpstr>
      <vt:lpstr>PowerPoint Presentation</vt:lpstr>
      <vt:lpstr>Plan Comparison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Olaun Simmons</dc:creator>
  <cp:lastModifiedBy>Olaun Simmons</cp:lastModifiedBy>
  <cp:revision>124</cp:revision>
  <cp:lastPrinted>2021-11-18T23:44:32Z</cp:lastPrinted>
  <dcterms:created xsi:type="dcterms:W3CDTF">2021-09-23T21:57:10Z</dcterms:created>
  <dcterms:modified xsi:type="dcterms:W3CDTF">2021-11-19T03:10:08Z</dcterms:modified>
</cp:coreProperties>
</file>