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8" r:id="rId3"/>
    <p:sldId id="259" r:id="rId4"/>
    <p:sldId id="277" r:id="rId5"/>
    <p:sldId id="283" r:id="rId6"/>
    <p:sldId id="275" r:id="rId7"/>
    <p:sldId id="274" r:id="rId8"/>
    <p:sldId id="257" r:id="rId9"/>
    <p:sldId id="280" r:id="rId10"/>
    <p:sldId id="276" r:id="rId11"/>
    <p:sldId id="281" r:id="rId12"/>
    <p:sldId id="278" r:id="rId13"/>
    <p:sldId id="279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86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fford Hampshire" initials="GH" lastIdx="1" clrIdx="0">
    <p:extLst>
      <p:ext uri="{19B8F6BF-5375-455C-9EA6-DF929625EA0E}">
        <p15:presenceInfo xmlns:p15="http://schemas.microsoft.com/office/powerpoint/2012/main" userId="S::ghampshire@bklawva.com::c2906db2-b6d4-4882-ac2a-24c4a5f392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90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4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821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501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6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644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525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52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14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1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44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92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31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26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5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25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7F24464-F1A4-4451-B0D6-D2745D0069C1}" type="datetimeFigureOut">
              <a:rPr lang="en-US" smtClean="0"/>
              <a:t>12/17/2020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E0FA0A-99F0-4EF5-9BAB-52F739B79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0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BABCA7-C1E0-41BA-A822-5F61251A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/>
          </a:blipFill>
          <a:ln w="15875" cap="flat" cmpd="sng" algn="ctr">
            <a:solidFill>
              <a:srgbClr val="B15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5D6EB5-6FDB-477A-98F5-7409CD537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B75167-5757-4E5F-869B-5A350BF43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338DAE-FFCB-472B-A9EE-77E42FDBD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B2E0A0-4D94-4C05-97C1-32B5D88A2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1E75C9-3350-4F0B-993E-89D3DBD76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26A71A-BD25-4476-B718-AC520FC49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 Black" panose="020B0A04020102020204" pitchFamily="34" charset="0"/>
                <a:cs typeface="Aparajita" panose="02020603050405020304" pitchFamily="18" charset="0"/>
              </a:rPr>
              <a:t>MID COUNTY CIVIC ASSOCIATION OF PRINCE WILLIAM</a:t>
            </a:r>
            <a:br>
              <a:rPr lang="en-US" sz="1400" b="1" dirty="0">
                <a:latin typeface="Arial Black" panose="020B0A04020102020204" pitchFamily="34" charset="0"/>
                <a:cs typeface="Aparajita" panose="02020603050405020304" pitchFamily="18" charset="0"/>
              </a:rPr>
            </a:br>
            <a:r>
              <a:rPr lang="en-US" sz="1400" b="1" dirty="0">
                <a:latin typeface="Arial Black" panose="020B0A04020102020204" pitchFamily="34" charset="0"/>
                <a:cs typeface="Aparajita" panose="02020603050405020304" pitchFamily="18" charset="0"/>
              </a:rPr>
              <a:t>PRESENTATION BY PRIMELAND, LLC</a:t>
            </a:r>
            <a:br>
              <a:rPr lang="en-US" sz="1400" b="1" dirty="0">
                <a:latin typeface="Arial Black" panose="020B0A04020102020204" pitchFamily="34" charset="0"/>
                <a:cs typeface="Aparajita" panose="02020603050405020304" pitchFamily="18" charset="0"/>
              </a:rPr>
            </a:br>
            <a:endParaRPr lang="en-US" sz="1400" b="1" dirty="0">
              <a:latin typeface="Arial Black" panose="020B0A04020102020204" pitchFamily="34" charset="0"/>
              <a:cs typeface="Aparajita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99D4A-5571-4B93-82EF-028F0C87B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515531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Arial Black" panose="020B0A04020102020204" pitchFamily="34" charset="0"/>
              </a:rPr>
              <a:t>Proffer Condition Amendment to REZ #1989-0074 (RZPA 2020-00037)</a:t>
            </a:r>
          </a:p>
          <a:p>
            <a:r>
              <a:rPr lang="en-US" sz="1800" dirty="0">
                <a:latin typeface="Arial Black" panose="020B0A04020102020204" pitchFamily="34" charset="0"/>
              </a:rPr>
              <a:t>GPIN #8192-76-5856</a:t>
            </a:r>
          </a:p>
          <a:p>
            <a:r>
              <a:rPr lang="en-US" sz="1800" dirty="0">
                <a:latin typeface="Arial Black" panose="020B0A04020102020204" pitchFamily="34" charset="0"/>
              </a:rPr>
              <a:t>DECEMBER 17, 2020</a:t>
            </a:r>
          </a:p>
          <a:p>
            <a:endParaRPr lang="en-US" sz="1800" dirty="0">
              <a:latin typeface="Arial Black" panose="020B0A04020102020204" pitchFamily="34" charset="0"/>
            </a:endParaRPr>
          </a:p>
          <a:p>
            <a:endParaRPr lang="en-US" sz="1800" dirty="0">
              <a:latin typeface="Arial Black" panose="020B0A040201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9FB2CC-C7A1-4A53-A088-636FB487F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062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F8DC846-6DB1-4CBF-B3A6-ACD975B8F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47" y="0"/>
            <a:ext cx="5275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96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A2E37E-3967-4612-9EE4-A938387053A4}"/>
              </a:ext>
            </a:extLst>
          </p:cNvPr>
          <p:cNvSpPr txBox="1"/>
          <p:nvPr/>
        </p:nvSpPr>
        <p:spPr>
          <a:xfrm>
            <a:off x="1282959" y="735955"/>
            <a:ext cx="925285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NEW DEVELOPMENT IN 1990 PODS B &amp; C</a:t>
            </a:r>
          </a:p>
          <a:p>
            <a:pPr algn="ctr"/>
            <a:endParaRPr lang="en-US" dirty="0"/>
          </a:p>
          <a:p>
            <a:pPr algn="just"/>
            <a:r>
              <a:rPr lang="en-US" dirty="0"/>
              <a:t>	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.31 FAR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Allow Retail Uses in Pod Area B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Remove Requirement that buildings in Pod Area C contain minimum 40% Office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Allow potential for residential Units on 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3rd Floor of Retail (ZO § 32-400.25)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Residential Density 16 Units or 6.32/Acre consistent with 1-10 Sector Plan Density.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Result would be replacement of antiquated office park development with retail or mixed-use 	development consistent with Dale City Sector Plan.	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8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83F4938-A0EA-40DC-969C-A15480194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01" y="0"/>
            <a:ext cx="5288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7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5C8528D-2615-4CF7-90FE-560762E38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71" y="0"/>
            <a:ext cx="5290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1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82F3AC6-344A-4345-83E0-5710C8E17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942A4B-56BD-4175-8A58-77BB9998D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-36195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0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F0B426-1373-4BBA-BAB2-79AD4F30E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-390525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5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1CC0BEF-970A-4F4F-8C9C-BBB8A3084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28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D45B1-5EEC-48ED-B580-FCE12DA41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4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26CF1E91-9FD6-49E9-AD42-1CC5D7559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64738C-FF4C-421D-B3EE-1CCEA527221D}"/>
              </a:ext>
            </a:extLst>
          </p:cNvPr>
          <p:cNvSpPr txBox="1"/>
          <p:nvPr/>
        </p:nvSpPr>
        <p:spPr>
          <a:xfrm>
            <a:off x="3048674" y="1861363"/>
            <a:ext cx="609734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Team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Fundi Choudry, Owner representative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Giff Hampshire,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Blankingship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Keith, legal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John Wright, Bohler, Engineering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DBI, Architects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WSSI, Environmental</a:t>
            </a:r>
          </a:p>
        </p:txBody>
      </p:sp>
    </p:spTree>
    <p:extLst>
      <p:ext uri="{BB962C8B-B14F-4D97-AF65-F5344CB8AC3E}">
        <p14:creationId xmlns:p14="http://schemas.microsoft.com/office/powerpoint/2010/main" val="296661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4AC07-44A7-4F0A-A2FA-EC7040AAD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1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438CC8-6D7C-4F35-94AD-0F3CB9EFC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-257175"/>
            <a:ext cx="10833389" cy="71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9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9D6A0FB1-C740-4762-B532-1B5E18DCD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56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C2AF4A7-82A8-4388-AD7D-10484665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92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01CF25F5-3AFD-4853-A069-BC48C644F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61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C5E7E8-EDE2-456C-909F-AF6B66FA028A}"/>
              </a:ext>
            </a:extLst>
          </p:cNvPr>
          <p:cNvSpPr txBox="1"/>
          <p:nvPr/>
        </p:nvSpPr>
        <p:spPr>
          <a:xfrm>
            <a:off x="3048674" y="1584364"/>
            <a:ext cx="609734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in a Nutshell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4453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Proffer Condition Amendment for 2.53 portion of 24.5-	acre 1990 office park rezoning never constructed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4453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Eliminate office use requirement to allow retail with 	potential residential as second phase or together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01688">
              <a:tabLst>
                <a:tab pos="744538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Allow potential residential units on second and third 	floor of retail as allowed by ZO § 32-400.25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4453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Modify 1990 GDP with by new GDP consistent with 	the above and with new Dale City Sector Plan and ZO </a:t>
            </a:r>
          </a:p>
          <a:p>
            <a:pPr defTabSz="744538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44538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Result is Development Consistent with Dale City Sector 	Plan and Zoning Ordinance.</a:t>
            </a:r>
          </a:p>
        </p:txBody>
      </p:sp>
    </p:spTree>
    <p:extLst>
      <p:ext uri="{BB962C8B-B14F-4D97-AF65-F5344CB8AC3E}">
        <p14:creationId xmlns:p14="http://schemas.microsoft.com/office/powerpoint/2010/main" val="866943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9BA415A-347A-4D20-AA3A-DD88045FC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83" y="0"/>
            <a:ext cx="5284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3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99A39A-5A2D-4452-8E13-7888D792321B}"/>
              </a:ext>
            </a:extLst>
          </p:cNvPr>
          <p:cNvSpPr txBox="1"/>
          <p:nvPr/>
        </p:nvSpPr>
        <p:spPr>
          <a:xfrm>
            <a:off x="4152121" y="2050789"/>
            <a:ext cx="4767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Procedural Posture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Preapplication Meetings with Staff 11/21/19 and 03/19/20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Meeting with Supervisor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Angry’s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Office 04/2/20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Submitted 7/9/20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 Received 9/03/20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Submission Meeting 9/15/20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Submission 11/23/20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8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B10D39CB-BEC9-4A59-ADF8-C778CC64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11" y="0"/>
            <a:ext cx="8877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5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4E9A32A-0A68-44E5-83AC-81080323C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71" y="232594"/>
            <a:ext cx="7032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3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39CE5EF1-09B6-46D5-93C3-D4FB664B7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374" y="-1381124"/>
            <a:ext cx="6857999" cy="96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4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1498D6BB-E010-477E-A401-47623935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7" y="0"/>
            <a:ext cx="7550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197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281</Words>
  <Application>Microsoft Office PowerPoint</Application>
  <PresentationFormat>Widescreen</PresentationFormat>
  <Paragraphs>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Garamond</vt:lpstr>
      <vt:lpstr>Times New Roman</vt:lpstr>
      <vt:lpstr>Organic</vt:lpstr>
      <vt:lpstr>MID COUNTY CIVIC ASSOCIATION OF PRINCE WILLIAM PRESENTATION BY PRIMELAND, LLC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 COUNTY CIVIC ASSOCIATION OF PRINCE WILLIAM PRESENTATION BY PRIMELAND, LLC</dc:title>
  <dc:creator>Candace Fissell</dc:creator>
  <cp:lastModifiedBy>Gifford Hampshire</cp:lastModifiedBy>
  <cp:revision>8</cp:revision>
  <dcterms:created xsi:type="dcterms:W3CDTF">2020-12-16T14:50:37Z</dcterms:created>
  <dcterms:modified xsi:type="dcterms:W3CDTF">2020-12-17T18:28:33Z</dcterms:modified>
</cp:coreProperties>
</file>