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72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1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1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43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4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9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8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D1E3AA-DB14-4E00-9023-56200E76FA3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59CB6-80B8-40CC-A4D8-2D293144A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7A6A-A888-F790-3AFB-2840D98D4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387" y="1447799"/>
            <a:ext cx="8825658" cy="3329581"/>
          </a:xfrm>
        </p:spPr>
        <p:txBody>
          <a:bodyPr/>
          <a:lstStyle/>
          <a:p>
            <a:r>
              <a:rPr lang="en-US" dirty="0" err="1"/>
              <a:t>Mohammadia</a:t>
            </a:r>
            <a:r>
              <a:rPr lang="en-US" dirty="0"/>
              <a:t>      Mosque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88BEA-4BCC-12E3-8573-4C8ADBF84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E436C-B816-9190-74E7-E489C6E42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ED8DB3-8A1E-EFCF-1CFE-5CEA486FB3F2}"/>
              </a:ext>
            </a:extLst>
          </p:cNvPr>
          <p:cNvSpPr txBox="1"/>
          <p:nvPr/>
        </p:nvSpPr>
        <p:spPr>
          <a:xfrm>
            <a:off x="9515061" y="1272209"/>
            <a:ext cx="23853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Building:</a:t>
            </a:r>
          </a:p>
          <a:p>
            <a:endParaRPr lang="en-US" dirty="0"/>
          </a:p>
          <a:p>
            <a:r>
              <a:rPr lang="en-US" dirty="0"/>
              <a:t>7204 Sq. Ft.</a:t>
            </a:r>
          </a:p>
          <a:p>
            <a:endParaRPr lang="en-US" dirty="0"/>
          </a:p>
          <a:p>
            <a:r>
              <a:rPr lang="en-US" dirty="0"/>
              <a:t>347 Prayer rugs</a:t>
            </a:r>
          </a:p>
          <a:p>
            <a:endParaRPr lang="en-US" dirty="0"/>
          </a:p>
          <a:p>
            <a:r>
              <a:rPr lang="en-US" dirty="0"/>
              <a:t>38 feet tall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FF533-A73F-7D79-F852-5A158EA0A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3B07B6-7A57-8120-33BA-F2D6A3DE98D6}"/>
              </a:ext>
            </a:extLst>
          </p:cNvPr>
          <p:cNvSpPr txBox="1"/>
          <p:nvPr/>
        </p:nvSpPr>
        <p:spPr>
          <a:xfrm>
            <a:off x="9581322" y="1338470"/>
            <a:ext cx="22793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Entrance design:</a:t>
            </a:r>
          </a:p>
          <a:p>
            <a:endParaRPr lang="en-US" dirty="0"/>
          </a:p>
          <a:p>
            <a:r>
              <a:rPr lang="en-US" dirty="0"/>
              <a:t>Conflicts with the proposed VDOT design</a:t>
            </a:r>
          </a:p>
        </p:txBody>
      </p:sp>
    </p:spTree>
    <p:extLst>
      <p:ext uri="{BB962C8B-B14F-4D97-AF65-F5344CB8AC3E}">
        <p14:creationId xmlns:p14="http://schemas.microsoft.com/office/powerpoint/2010/main" val="270836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5384A7-F7A3-83DE-31DE-5AB3B258C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06" y="0"/>
            <a:ext cx="884592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F9C4CC-09C9-4766-04D6-4168C339F2C0}"/>
              </a:ext>
            </a:extLst>
          </p:cNvPr>
          <p:cNvSpPr txBox="1"/>
          <p:nvPr/>
        </p:nvSpPr>
        <p:spPr>
          <a:xfrm>
            <a:off x="9660835" y="1616765"/>
            <a:ext cx="2266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13,000 Sq. Ft.</a:t>
            </a:r>
          </a:p>
          <a:p>
            <a:endParaRPr lang="en-US" dirty="0"/>
          </a:p>
          <a:p>
            <a:r>
              <a:rPr lang="en-US" dirty="0"/>
              <a:t>1000 prayer rugs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1DD9E-3A1D-98CC-B0AA-43AEFE79B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2" y="609601"/>
            <a:ext cx="10962928" cy="5761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016BA-911E-0E33-78ED-1A941212C8FB}"/>
              </a:ext>
            </a:extLst>
          </p:cNvPr>
          <p:cNvSpPr txBox="1"/>
          <p:nvPr/>
        </p:nvSpPr>
        <p:spPr>
          <a:xfrm>
            <a:off x="5638800" y="29260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253B1-3C88-F90E-34C4-16D8D8C783E2}"/>
              </a:ext>
            </a:extLst>
          </p:cNvPr>
          <p:cNvSpPr txBox="1"/>
          <p:nvPr/>
        </p:nvSpPr>
        <p:spPr>
          <a:xfrm>
            <a:off x="3200400" y="6033504"/>
            <a:ext cx="21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Mohammadia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275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2521</TotalTime>
  <Words>33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Mohammadia      Mosque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Mohammadia Mosque</dc:title>
  <dc:creator>Martin</dc:creator>
  <cp:lastModifiedBy>Martin</cp:lastModifiedBy>
  <cp:revision>5</cp:revision>
  <dcterms:created xsi:type="dcterms:W3CDTF">2023-07-27T14:08:24Z</dcterms:created>
  <dcterms:modified xsi:type="dcterms:W3CDTF">2023-08-17T16:01:45Z</dcterms:modified>
</cp:coreProperties>
</file>